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7" r:id="rId2"/>
    <p:sldId id="358" r:id="rId3"/>
    <p:sldId id="359" r:id="rId4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6E4E10-8EE4-4703-A214-A1F938B717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8E8810B-09CB-48A7-AA03-8E92D4916E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E97884-CAFB-4669-B802-FD5579EA0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F1083-B1CD-49DD-A979-C5B24C066ECF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44A41B-FDE7-46C5-BB9D-0D14CACB1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26F45A-5235-4286-A058-B594B40BB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6D919-804D-4631-B47D-1FEF7276D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958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C36B74-FCE2-4C05-AE5C-6563707C4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37E7ABC-BF00-47F3-A228-84A5D0295E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82D525-3AC8-4038-8E98-A1A9FCDE4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F1083-B1CD-49DD-A979-C5B24C066ECF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1CE355-D38D-4768-BFA9-9E667831F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7FD4BF-755E-40CD-98F9-71981F1FA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6D919-804D-4631-B47D-1FEF7276D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59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F70E102-26A7-465D-919D-7507D8270E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7540933-7CF5-45E1-84AD-8E8D36852A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09F8E1-CAC5-427B-8E3C-99A425EDB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F1083-B1CD-49DD-A979-C5B24C066ECF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64AC2D-5F08-44AF-8A5F-DB8E0D375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113E6-7593-4E4F-B814-E8AE406A9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6D919-804D-4631-B47D-1FEF7276D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457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69A15F-E4E3-4F0A-8367-B9414BBBA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0F8D96-F6EE-4C9A-A3A9-E20BBC58E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26043A-F813-4987-BD4D-839399F34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F1083-B1CD-49DD-A979-C5B24C066ECF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68B89D-8596-406C-8C1F-F2973E378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4A481A-767E-4E38-A428-6E5C791EA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6D919-804D-4631-B47D-1FEF7276D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984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4D8B73-66F8-45D7-94DB-7BB860C65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28D657-4FAC-426D-9DF2-A5C72EAE6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BA090F-8E57-4C99-A877-5C7F259AC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F1083-B1CD-49DD-A979-C5B24C066ECF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B6E064-E7B9-4D05-838A-3B17FD444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F4FF75-2EBC-466B-A3DF-CECFF92CF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6D919-804D-4631-B47D-1FEF7276D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678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23E453-7702-40BA-81FB-524EA1AF1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B78CB5-0164-4165-82B5-DABEF5CFB3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B4A2DC6-5C06-456C-9AE8-7BDB3592BC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77A27D4-E4F9-48E1-A2EB-6CAD08BA5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F1083-B1CD-49DD-A979-C5B24C066ECF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0F3A98-ADED-4643-88E6-128DBC06D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2875D2-A955-4CD9-81CC-A17650D28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6D919-804D-4631-B47D-1FEF7276D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418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C8D81-6A16-4847-8D4C-CB21522B5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22E0AFB-9332-4703-B97E-F6871B13EF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AD6A13E-63B6-48AA-B983-1A3FA291AD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8FF714E-B661-426D-B0AB-9026D2C542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5AFBD58-6141-427E-A7DF-2C2E79840B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3BA673E-66B7-4AA7-A84A-E792B167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F1083-B1CD-49DD-A979-C5B24C066ECF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6EDEE79-197F-4F5C-9913-21C620E22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F4B7D1A-B8BC-4E33-86C4-3086E1774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6D919-804D-4631-B47D-1FEF7276D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5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B1489E-F981-4232-826C-52024D38F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67493CD-E248-44B5-83EA-698190A7F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F1083-B1CD-49DD-A979-C5B24C066ECF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6CCE958-6099-4AF4-B154-7EE472B46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46EA6B9-8A0C-41FC-ABA7-B349D6BF1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6D919-804D-4631-B47D-1FEF7276D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447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F977CC-04A3-459B-8B78-C642DAE62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F1083-B1CD-49DD-A979-C5B24C066ECF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BE5C1FF-A6F6-45EF-A3D5-EFA8BD98F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A596867-1C15-42C0-A8D1-B73A3E976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6D919-804D-4631-B47D-1FEF7276D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755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125FA1-4293-4924-9D0C-677D373F5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BFD46B-85EE-48C2-AF66-101402EA2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A4AEDB6-4258-4A59-80E8-BFAB81C39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1E5DE6-225F-42FF-B41A-7673842D9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F1083-B1CD-49DD-A979-C5B24C066ECF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F492A8D-D769-4321-ACB4-661EF7E09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43D8266-58F9-4227-A12B-0CBAA9BF5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6D919-804D-4631-B47D-1FEF7276D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122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0B6E64-0478-4E7D-834A-961249D5D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125D301-6C58-43AA-8EA0-503F74FDB3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5836D53-8863-4C37-9408-B03DEB33FA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D4D582-6994-48BF-B35C-54D553C4F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F1083-B1CD-49DD-A979-C5B24C066ECF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637E257-A74C-4604-A95C-46D709B3C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0E77BA-FEBA-4690-88FE-9A2D4560D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6D919-804D-4631-B47D-1FEF7276D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509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CC696F-B3FF-49CC-B790-2B095AF41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ABDB68A-DFC5-4D94-85E0-5BA2B1C6A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B8C3E4-0936-4FF5-86AA-E714060630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F1083-B1CD-49DD-A979-C5B24C066ECF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1F74C3-5AA8-48C8-9A3C-949FE0F7DB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34B3A8-9F4B-4519-A3F9-11D3F72A0A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6D919-804D-4631-B47D-1FEF7276D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75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685430-B6A3-46D6-A8E2-835A5BB4C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3201"/>
            <a:ext cx="10515600" cy="112888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Кап. ремонт тепловых сетей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СШ № 1 до ул.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Гарышкерлер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10,18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0963CCE-669D-4E0D-B13E-7A11CF8E4A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59" y="1253331"/>
            <a:ext cx="4623308" cy="500071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2CAE99-370B-4F65-8ECB-C950EBB040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799" y="1253330"/>
            <a:ext cx="5926667" cy="500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21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685430-B6A3-46D6-A8E2-835A5BB4C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3201"/>
            <a:ext cx="10515600" cy="112888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Кап. ремонт тепловых сетей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ТК-2 до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Гарышкерлер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38,Сейфуллина 50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F69A7492-5E2C-48A9-A40D-01B7609688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79" y="1825625"/>
            <a:ext cx="5418666" cy="4351338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8EEE615-1EE6-4136-8CBC-90A06001BF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111" y="1715910"/>
            <a:ext cx="5170309" cy="4605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155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685430-B6A3-46D6-A8E2-835A5BB4C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3201"/>
            <a:ext cx="10515600" cy="112888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Кап. ремонт тепловых сетей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ПНС 9 до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ул.Аманжолова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F2865F0-BBBE-4AC3-9D7A-D409C6DE62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80" y="1498247"/>
            <a:ext cx="5068708" cy="4823530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92DD579-6F31-46B5-B928-D04DCEAE71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711" y="1498248"/>
            <a:ext cx="5068708" cy="482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3959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2320</TotalTime>
  <Words>15</Words>
  <Application>Microsoft Office PowerPoint</Application>
  <PresentationFormat>Широкоэкранный</PresentationFormat>
  <Paragraphs>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Кап. ремонт тепловых сетей  от СШ № 1 до ул. Гарышкерлер 10,18</vt:lpstr>
      <vt:lpstr>Кап. ремонт тепловых сетей  от ТК-2 до Гарышкерлер 38,Сейфуллина 50</vt:lpstr>
      <vt:lpstr>Кап. ремонт тепловых сетей  от ПНС 9 до ул.Аманжолова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ПЭО-2</dc:creator>
  <cp:lastModifiedBy>ПЭО-2</cp:lastModifiedBy>
  <cp:revision>169</cp:revision>
  <cp:lastPrinted>2026-03-26T04:29:58Z</cp:lastPrinted>
  <dcterms:created xsi:type="dcterms:W3CDTF">2025-07-17T04:28:37Z</dcterms:created>
  <dcterms:modified xsi:type="dcterms:W3CDTF">2026-04-16T09:52:45Z</dcterms:modified>
</cp:coreProperties>
</file>